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352" r:id="rId28"/>
    <p:sldId id="296" r:id="rId29"/>
    <p:sldId id="297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0" r:id="rId40"/>
    <p:sldId id="311" r:id="rId41"/>
    <p:sldId id="312" r:id="rId42"/>
    <p:sldId id="313" r:id="rId43"/>
    <p:sldId id="340" r:id="rId44"/>
    <p:sldId id="339" r:id="rId45"/>
    <p:sldId id="314" r:id="rId46"/>
    <p:sldId id="331" r:id="rId47"/>
    <p:sldId id="332" r:id="rId48"/>
    <p:sldId id="346" r:id="rId49"/>
    <p:sldId id="315" r:id="rId50"/>
    <p:sldId id="326" r:id="rId51"/>
    <p:sldId id="333" r:id="rId52"/>
    <p:sldId id="328" r:id="rId53"/>
    <p:sldId id="325" r:id="rId54"/>
    <p:sldId id="341" r:id="rId55"/>
    <p:sldId id="347" r:id="rId56"/>
    <p:sldId id="348" r:id="rId57"/>
    <p:sldId id="318" r:id="rId58"/>
    <p:sldId id="319" r:id="rId59"/>
    <p:sldId id="320" r:id="rId60"/>
    <p:sldId id="321" r:id="rId61"/>
    <p:sldId id="322" r:id="rId62"/>
    <p:sldId id="336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2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13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</a:t>
            </a:r>
            <a:r>
              <a:rPr lang="en-US" dirty="0" smtClean="0"/>
              <a:t>years.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</a:t>
            </a:r>
            <a:r>
              <a:rPr lang="en-US" dirty="0" smtClean="0"/>
              <a:t>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increase cycle </a:t>
            </a:r>
            <a:r>
              <a:rPr lang="en-US" dirty="0" smtClean="0"/>
              <a:t>time.</a:t>
            </a:r>
            <a:endParaRPr lang="en-US" dirty="0" smtClean="0"/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 and a public cloud service.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</a:t>
            </a:r>
            <a:r>
              <a:rPr lang="en-US" dirty="0" err="1" smtClean="0"/>
              <a:t>fantatically</a:t>
            </a:r>
            <a:r>
              <a:rPr lang="en-US" dirty="0" smtClean="0"/>
              <a:t> 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</a:t>
            </a:r>
            <a:r>
              <a:rPr lang="en-US" dirty="0" smtClean="0"/>
              <a:t>a traditional IT </a:t>
            </a:r>
            <a:r>
              <a:rPr lang="en-US" dirty="0" smtClean="0"/>
              <a:t>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infrequently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12365</TotalTime>
  <Words>2267</Words>
  <Application>Microsoft Macintosh PowerPoint</Application>
  <PresentationFormat>On-screen Show (4:3)</PresentationFormat>
  <Paragraphs>364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Segoe UI</vt:lpstr>
      <vt:lpstr>Segoe UI Semilight</vt:lpstr>
      <vt:lpstr>Arial</vt:lpstr>
      <vt:lpstr>Office Theme</vt:lpstr>
      <vt:lpstr>DevOps &amp; Cloud Infrastructure SEIS 665 Week 11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182</cp:revision>
  <dcterms:created xsi:type="dcterms:W3CDTF">2016-04-01T03:52:31Z</dcterms:created>
  <dcterms:modified xsi:type="dcterms:W3CDTF">2016-11-21T23:26:13Z</dcterms:modified>
</cp:coreProperties>
</file>